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7" autoAdjust="0"/>
    <p:restoredTop sz="94697" autoAdjust="0"/>
  </p:normalViewPr>
  <p:slideViewPr>
    <p:cSldViewPr snapToObjects="1">
      <p:cViewPr varScale="1">
        <p:scale>
          <a:sx n="152" d="100"/>
          <a:sy n="152" d="100"/>
        </p:scale>
        <p:origin x="-12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AU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A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AU" smtClean="0"/>
              <a:t>Click to edit Master text styles</a:t>
            </a:r>
          </a:p>
          <a:p>
            <a:pPr lvl="1" eaLnBrk="1" latinLnBrk="0" hangingPunct="1"/>
            <a:r>
              <a:rPr kumimoji="0" lang="en-AU" smtClean="0"/>
              <a:t>Second level</a:t>
            </a:r>
          </a:p>
          <a:p>
            <a:pPr lvl="2" eaLnBrk="1" latinLnBrk="0" hangingPunct="1"/>
            <a:r>
              <a:rPr kumimoji="0" lang="en-AU" smtClean="0"/>
              <a:t>Third level</a:t>
            </a:r>
          </a:p>
          <a:p>
            <a:pPr lvl="3" eaLnBrk="1" latinLnBrk="0" hangingPunct="1"/>
            <a:r>
              <a:rPr kumimoji="0" lang="en-AU" smtClean="0"/>
              <a:t>Fourth level</a:t>
            </a:r>
          </a:p>
          <a:p>
            <a:pPr lvl="4" eaLnBrk="1" latinLnBrk="0" hangingPunct="1"/>
            <a:r>
              <a:rPr kumimoji="0" lang="en-AU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D40360-9D94-C344-AE85-A8CB3B84015A}" type="datetimeFigureOut">
              <a:rPr lang="en-US" smtClean="0"/>
              <a:pPr/>
              <a:t>9/1/11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C831AE-229E-C94C-A23D-F8D09AAD4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8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Sports from A-Z</a:t>
            </a:r>
            <a:endParaRPr lang="en-US" sz="78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ROSEANNA</a:t>
            </a:r>
            <a:endParaRPr lang="en-US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077200" cy="5699760"/>
          </a:xfrm>
        </p:spPr>
        <p:txBody>
          <a:bodyPr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a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-Archery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B-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Baseball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C-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Cricket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D-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dancing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E</a:t>
            </a: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Equestrian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3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F-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Fencing</a:t>
            </a:r>
            <a:endParaRPr lang="en-US" sz="4757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G-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Gymnastics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H-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Hockey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I-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Ice Hockey</a:t>
            </a:r>
          </a:p>
          <a:p>
            <a:pPr>
              <a:buNone/>
            </a:pPr>
            <a:r>
              <a:rPr lang="en-US" sz="7135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J-</a:t>
            </a:r>
            <a:r>
              <a:rPr lang="en-US" sz="4757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Judo</a:t>
            </a: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/>
            </a:r>
            <a:b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</a:b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9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6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K-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Kick boxing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L-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Lawn bowls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M-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Motor racing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N-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Netball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O-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Orienteering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3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1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P-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Paint 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Q-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Quad bike racing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R-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Rugby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S-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Soccer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T-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Table tennis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8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U-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Ultimate Frisbee</a:t>
            </a: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V-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Volley ball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W-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Water skiing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X-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Xare</a:t>
            </a:r>
            <a:endParaRPr lang="en-US" sz="6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Y-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Yoga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9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Z-</a:t>
            </a:r>
            <a:r>
              <a:rPr lang="en-U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erculanum"/>
                <a:cs typeface="Herculanum"/>
              </a:rPr>
              <a:t>Zip line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erculanum"/>
              <a:cs typeface="Herculanum"/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r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72</TotalTime>
  <Words>98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Sports from A-Z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Recorder</dc:title>
  <dc:creator>Mike &amp; Lynne Porter</dc:creator>
  <cp:lastModifiedBy>Mike &amp; Lynne Porter</cp:lastModifiedBy>
  <cp:revision>7</cp:revision>
  <dcterms:created xsi:type="dcterms:W3CDTF">2011-09-01T05:34:18Z</dcterms:created>
  <dcterms:modified xsi:type="dcterms:W3CDTF">2011-09-01T05:37:11Z</dcterms:modified>
</cp:coreProperties>
</file>